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3" r:id="rId5"/>
    <p:sldId id="256" r:id="rId6"/>
    <p:sldId id="257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ppe, Walter R CIV USCG D7 (USA)" userId="afea376b-6cfd-4ceb-9edc-83b4fd14e5ae" providerId="ADAL" clId="{D584132F-14A3-4400-80E0-4A844408CA37}"/>
    <pc:docChg chg="custSel modSld">
      <pc:chgData name="Hoppe, Walter R CIV USCG D7 (USA)" userId="afea376b-6cfd-4ceb-9edc-83b4fd14e5ae" providerId="ADAL" clId="{D584132F-14A3-4400-80E0-4A844408CA37}" dt="2024-02-26T15:56:57.196" v="92" actId="20577"/>
      <pc:docMkLst>
        <pc:docMk/>
      </pc:docMkLst>
      <pc:sldChg chg="modSp mod">
        <pc:chgData name="Hoppe, Walter R CIV USCG D7 (USA)" userId="afea376b-6cfd-4ceb-9edc-83b4fd14e5ae" providerId="ADAL" clId="{D584132F-14A3-4400-80E0-4A844408CA37}" dt="2024-02-26T15:40:31.966" v="3" actId="27636"/>
        <pc:sldMkLst>
          <pc:docMk/>
          <pc:sldMk cId="1228236125" sldId="256"/>
        </pc:sldMkLst>
        <pc:spChg chg="mod">
          <ac:chgData name="Hoppe, Walter R CIV USCG D7 (USA)" userId="afea376b-6cfd-4ceb-9edc-83b4fd14e5ae" providerId="ADAL" clId="{D584132F-14A3-4400-80E0-4A844408CA37}" dt="2024-02-26T15:40:23.770" v="1" actId="27636"/>
          <ac:spMkLst>
            <pc:docMk/>
            <pc:sldMk cId="1228236125" sldId="256"/>
            <ac:spMk id="3" creationId="{00000000-0000-0000-0000-000000000000}"/>
          </ac:spMkLst>
        </pc:spChg>
        <pc:spChg chg="mod">
          <ac:chgData name="Hoppe, Walter R CIV USCG D7 (USA)" userId="afea376b-6cfd-4ceb-9edc-83b4fd14e5ae" providerId="ADAL" clId="{D584132F-14A3-4400-80E0-4A844408CA37}" dt="2024-02-26T15:40:31.966" v="3" actId="27636"/>
          <ac:spMkLst>
            <pc:docMk/>
            <pc:sldMk cId="1228236125" sldId="256"/>
            <ac:spMk id="4" creationId="{6CB26EBF-1D22-5AA4-EE5D-92AF233F6315}"/>
          </ac:spMkLst>
        </pc:spChg>
      </pc:sldChg>
      <pc:sldChg chg="modSp mod">
        <pc:chgData name="Hoppe, Walter R CIV USCG D7 (USA)" userId="afea376b-6cfd-4ceb-9edc-83b4fd14e5ae" providerId="ADAL" clId="{D584132F-14A3-4400-80E0-4A844408CA37}" dt="2024-02-26T15:56:57.196" v="92" actId="20577"/>
        <pc:sldMkLst>
          <pc:docMk/>
          <pc:sldMk cId="129515872" sldId="257"/>
        </pc:sldMkLst>
        <pc:spChg chg="mod">
          <ac:chgData name="Hoppe, Walter R CIV USCG D7 (USA)" userId="afea376b-6cfd-4ceb-9edc-83b4fd14e5ae" providerId="ADAL" clId="{D584132F-14A3-4400-80E0-4A844408CA37}" dt="2024-02-26T15:56:57.196" v="92" actId="20577"/>
          <ac:spMkLst>
            <pc:docMk/>
            <pc:sldMk cId="129515872" sldId="257"/>
            <ac:spMk id="5" creationId="{00000000-0000-0000-0000-000000000000}"/>
          </ac:spMkLst>
        </pc:spChg>
      </pc:sldChg>
      <pc:sldChg chg="modSp mod">
        <pc:chgData name="Hoppe, Walter R CIV USCG D7 (USA)" userId="afea376b-6cfd-4ceb-9edc-83b4fd14e5ae" providerId="ADAL" clId="{D584132F-14A3-4400-80E0-4A844408CA37}" dt="2024-02-26T15:53:10.816" v="66" actId="15"/>
        <pc:sldMkLst>
          <pc:docMk/>
          <pc:sldMk cId="68489627" sldId="259"/>
        </pc:sldMkLst>
        <pc:spChg chg="mod">
          <ac:chgData name="Hoppe, Walter R CIV USCG D7 (USA)" userId="afea376b-6cfd-4ceb-9edc-83b4fd14e5ae" providerId="ADAL" clId="{D584132F-14A3-4400-80E0-4A844408CA37}" dt="2024-02-26T15:52:24.089" v="54" actId="20577"/>
          <ac:spMkLst>
            <pc:docMk/>
            <pc:sldMk cId="68489627" sldId="259"/>
            <ac:spMk id="3" creationId="{AF4E55E1-7C2E-82C4-240B-6B5691A87A98}"/>
          </ac:spMkLst>
        </pc:spChg>
        <pc:spChg chg="mod">
          <ac:chgData name="Hoppe, Walter R CIV USCG D7 (USA)" userId="afea376b-6cfd-4ceb-9edc-83b4fd14e5ae" providerId="ADAL" clId="{D584132F-14A3-4400-80E0-4A844408CA37}" dt="2024-02-26T15:53:10.816" v="66" actId="15"/>
          <ac:spMkLst>
            <pc:docMk/>
            <pc:sldMk cId="68489627" sldId="259"/>
            <ac:spMk id="4" creationId="{C679DCB5-6FCD-1562-2812-8A4D521E7372}"/>
          </ac:spMkLst>
        </pc:spChg>
      </pc:sldChg>
      <pc:sldChg chg="modSp mod">
        <pc:chgData name="Hoppe, Walter R CIV USCG D7 (USA)" userId="afea376b-6cfd-4ceb-9edc-83b4fd14e5ae" providerId="ADAL" clId="{D584132F-14A3-4400-80E0-4A844408CA37}" dt="2024-02-26T15:41:24.811" v="7" actId="255"/>
        <pc:sldMkLst>
          <pc:docMk/>
          <pc:sldMk cId="628908534" sldId="261"/>
        </pc:sldMkLst>
        <pc:spChg chg="mod">
          <ac:chgData name="Hoppe, Walter R CIV USCG D7 (USA)" userId="afea376b-6cfd-4ceb-9edc-83b4fd14e5ae" providerId="ADAL" clId="{D584132F-14A3-4400-80E0-4A844408CA37}" dt="2024-02-26T15:41:24.811" v="7" actId="255"/>
          <ac:spMkLst>
            <pc:docMk/>
            <pc:sldMk cId="628908534" sldId="261"/>
            <ac:spMk id="6" creationId="{9A710B7F-CFAC-A38F-23A8-40E478A707D0}"/>
          </ac:spMkLst>
        </pc:spChg>
      </pc:sldChg>
    </pc:docChg>
  </pc:docChgLst>
  <pc:docChgLst>
    <pc:chgData name="Hoppe, Walter R CIV USCG D7 (USA)" userId="afea376b-6cfd-4ceb-9edc-83b4fd14e5ae" providerId="ADAL" clId="{BA7D8E40-956B-4E67-A21C-C949A3DDD55C}"/>
    <pc:docChg chg="custSel modSld">
      <pc:chgData name="Hoppe, Walter R CIV USCG D7 (USA)" userId="afea376b-6cfd-4ceb-9edc-83b4fd14e5ae" providerId="ADAL" clId="{BA7D8E40-956B-4E67-A21C-C949A3DDD55C}" dt="2024-04-03T14:15:10.481" v="51" actId="20577"/>
      <pc:docMkLst>
        <pc:docMk/>
      </pc:docMkLst>
      <pc:sldChg chg="modSp mod">
        <pc:chgData name="Hoppe, Walter R CIV USCG D7 (USA)" userId="afea376b-6cfd-4ceb-9edc-83b4fd14e5ae" providerId="ADAL" clId="{BA7D8E40-956B-4E67-A21C-C949A3DDD55C}" dt="2024-04-03T14:14:22.505" v="31" actId="20577"/>
        <pc:sldMkLst>
          <pc:docMk/>
          <pc:sldMk cId="129515872" sldId="257"/>
        </pc:sldMkLst>
        <pc:spChg chg="mod">
          <ac:chgData name="Hoppe, Walter R CIV USCG D7 (USA)" userId="afea376b-6cfd-4ceb-9edc-83b4fd14e5ae" providerId="ADAL" clId="{BA7D8E40-956B-4E67-A21C-C949A3DDD55C}" dt="2024-04-03T14:14:22.505" v="31" actId="20577"/>
          <ac:spMkLst>
            <pc:docMk/>
            <pc:sldMk cId="129515872" sldId="257"/>
            <ac:spMk id="5" creationId="{00000000-0000-0000-0000-000000000000}"/>
          </ac:spMkLst>
        </pc:spChg>
      </pc:sldChg>
      <pc:sldChg chg="modSp mod">
        <pc:chgData name="Hoppe, Walter R CIV USCG D7 (USA)" userId="afea376b-6cfd-4ceb-9edc-83b4fd14e5ae" providerId="ADAL" clId="{BA7D8E40-956B-4E67-A21C-C949A3DDD55C}" dt="2024-04-03T14:15:10.481" v="51" actId="20577"/>
        <pc:sldMkLst>
          <pc:docMk/>
          <pc:sldMk cId="68489627" sldId="259"/>
        </pc:sldMkLst>
        <pc:spChg chg="mod">
          <ac:chgData name="Hoppe, Walter R CIV USCG D7 (USA)" userId="afea376b-6cfd-4ceb-9edc-83b4fd14e5ae" providerId="ADAL" clId="{BA7D8E40-956B-4E67-A21C-C949A3DDD55C}" dt="2024-04-01T11:20:19.857" v="24" actId="20577"/>
          <ac:spMkLst>
            <pc:docMk/>
            <pc:sldMk cId="68489627" sldId="259"/>
            <ac:spMk id="3" creationId="{AF4E55E1-7C2E-82C4-240B-6B5691A87A98}"/>
          </ac:spMkLst>
        </pc:spChg>
        <pc:spChg chg="mod">
          <ac:chgData name="Hoppe, Walter R CIV USCG D7 (USA)" userId="afea376b-6cfd-4ceb-9edc-83b4fd14e5ae" providerId="ADAL" clId="{BA7D8E40-956B-4E67-A21C-C949A3DDD55C}" dt="2024-04-03T14:15:10.481" v="51" actId="20577"/>
          <ac:spMkLst>
            <pc:docMk/>
            <pc:sldMk cId="68489627" sldId="259"/>
            <ac:spMk id="4" creationId="{C679DCB5-6FCD-1562-2812-8A4D521E7372}"/>
          </ac:spMkLst>
        </pc:spChg>
      </pc:sldChg>
    </pc:docChg>
  </pc:docChgLst>
  <pc:docChgLst>
    <pc:chgData name="Hoppe, Walter R CIV USCG D7 (USA)" userId="afea376b-6cfd-4ceb-9edc-83b4fd14e5ae" providerId="ADAL" clId="{CD19D043-7E60-4F0F-8D8A-57F446C89A4B}"/>
    <pc:docChg chg="undo custSel addSld delSld modSld">
      <pc:chgData name="Hoppe, Walter R CIV USCG D7 (USA)" userId="afea376b-6cfd-4ceb-9edc-83b4fd14e5ae" providerId="ADAL" clId="{CD19D043-7E60-4F0F-8D8A-57F446C89A4B}" dt="2023-11-17T15:03:16.543" v="237" actId="2696"/>
      <pc:docMkLst>
        <pc:docMk/>
      </pc:docMkLst>
      <pc:sldChg chg="modSp mod">
        <pc:chgData name="Hoppe, Walter R CIV USCG D7 (USA)" userId="afea376b-6cfd-4ceb-9edc-83b4fd14e5ae" providerId="ADAL" clId="{CD19D043-7E60-4F0F-8D8A-57F446C89A4B}" dt="2023-11-03T15:04:33.323" v="116" actId="20577"/>
        <pc:sldMkLst>
          <pc:docMk/>
          <pc:sldMk cId="129515872" sldId="257"/>
        </pc:sldMkLst>
        <pc:spChg chg="mod">
          <ac:chgData name="Hoppe, Walter R CIV USCG D7 (USA)" userId="afea376b-6cfd-4ceb-9edc-83b4fd14e5ae" providerId="ADAL" clId="{CD19D043-7E60-4F0F-8D8A-57F446C89A4B}" dt="2023-11-03T15:04:33.323" v="116" actId="20577"/>
          <ac:spMkLst>
            <pc:docMk/>
            <pc:sldMk cId="129515872" sldId="257"/>
            <ac:spMk id="5" creationId="{00000000-0000-0000-0000-000000000000}"/>
          </ac:spMkLst>
        </pc:spChg>
      </pc:sldChg>
      <pc:sldChg chg="addSp modSp mod">
        <pc:chgData name="Hoppe, Walter R CIV USCG D7 (USA)" userId="afea376b-6cfd-4ceb-9edc-83b4fd14e5ae" providerId="ADAL" clId="{CD19D043-7E60-4F0F-8D8A-57F446C89A4B}" dt="2023-11-03T15:08:20.234" v="233" actId="255"/>
        <pc:sldMkLst>
          <pc:docMk/>
          <pc:sldMk cId="68489627" sldId="259"/>
        </pc:sldMkLst>
        <pc:spChg chg="mod">
          <ac:chgData name="Hoppe, Walter R CIV USCG D7 (USA)" userId="afea376b-6cfd-4ceb-9edc-83b4fd14e5ae" providerId="ADAL" clId="{CD19D043-7E60-4F0F-8D8A-57F446C89A4B}" dt="2023-11-03T12:38:32.381" v="115" actId="5793"/>
          <ac:spMkLst>
            <pc:docMk/>
            <pc:sldMk cId="68489627" sldId="259"/>
            <ac:spMk id="3" creationId="{AF4E55E1-7C2E-82C4-240B-6B5691A87A98}"/>
          </ac:spMkLst>
        </pc:spChg>
        <pc:spChg chg="add mod">
          <ac:chgData name="Hoppe, Walter R CIV USCG D7 (USA)" userId="afea376b-6cfd-4ceb-9edc-83b4fd14e5ae" providerId="ADAL" clId="{CD19D043-7E60-4F0F-8D8A-57F446C89A4B}" dt="2023-11-03T15:08:20.234" v="233" actId="255"/>
          <ac:spMkLst>
            <pc:docMk/>
            <pc:sldMk cId="68489627" sldId="259"/>
            <ac:spMk id="4" creationId="{C679DCB5-6FCD-1562-2812-8A4D521E7372}"/>
          </ac:spMkLst>
        </pc:spChg>
      </pc:sldChg>
      <pc:sldChg chg="del">
        <pc:chgData name="Hoppe, Walter R CIV USCG D7 (USA)" userId="afea376b-6cfd-4ceb-9edc-83b4fd14e5ae" providerId="ADAL" clId="{CD19D043-7E60-4F0F-8D8A-57F446C89A4B}" dt="2023-11-17T15:03:16.543" v="237" actId="2696"/>
        <pc:sldMkLst>
          <pc:docMk/>
          <pc:sldMk cId="3737326192" sldId="260"/>
        </pc:sldMkLst>
      </pc:sldChg>
      <pc:sldChg chg="new del">
        <pc:chgData name="Hoppe, Walter R CIV USCG D7 (USA)" userId="afea376b-6cfd-4ceb-9edc-83b4fd14e5ae" providerId="ADAL" clId="{CD19D043-7E60-4F0F-8D8A-57F446C89A4B}" dt="2023-11-17T15:03:09.869" v="236" actId="2696"/>
        <pc:sldMkLst>
          <pc:docMk/>
          <pc:sldMk cId="3919586483" sldId="262"/>
        </pc:sldMkLst>
      </pc:sldChg>
      <pc:sldChg chg="add">
        <pc:chgData name="Hoppe, Walter R CIV USCG D7 (USA)" userId="afea376b-6cfd-4ceb-9edc-83b4fd14e5ae" providerId="ADAL" clId="{CD19D043-7E60-4F0F-8D8A-57F446C89A4B}" dt="2023-11-17T15:03:03.551" v="235"/>
        <pc:sldMkLst>
          <pc:docMk/>
          <pc:sldMk cId="391858752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6D83B-B091-43F9-95F9-01FC510B1E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5C42-4CC3-449E-BF65-D74CA153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Pictures:</a:t>
            </a:r>
          </a:p>
          <a:p>
            <a:endParaRPr lang="en-US" dirty="0"/>
          </a:p>
          <a:p>
            <a:r>
              <a:rPr lang="en-US" dirty="0"/>
              <a:t>Left</a:t>
            </a:r>
            <a:r>
              <a:rPr lang="en-US" baseline="0" dirty="0"/>
              <a:t>: A post COVID CFV exam in Sector San Juan</a:t>
            </a:r>
          </a:p>
          <a:p>
            <a:r>
              <a:rPr lang="en-US" baseline="0" dirty="0"/>
              <a:t>Right: A small 1977 FRP shrimp boat u/w in Sector Charleston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5C42-4CC3-449E-BF65-D74CA153C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8DAF-E845-413E-A504-BC3E3D2583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o.uscg.mil/fishsaf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7DB8327-6EA3-96AC-1DC2-5B938C710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21486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0C03AF-8B7A-CE00-C34D-B777A752E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1792224"/>
            <a:ext cx="2221992" cy="22219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DA8F83-D6E4-22EF-FC45-AD6F262D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067" y="158518"/>
            <a:ext cx="3783578" cy="1299274"/>
          </a:xfrm>
        </p:spPr>
        <p:txBody>
          <a:bodyPr anchor="b">
            <a:normAutofit/>
          </a:bodyPr>
          <a:lstStyle/>
          <a:p>
            <a:r>
              <a:rPr lang="en-US" sz="4000" dirty="0"/>
              <a:t>Coast Guard Seventh District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A20FCFD0-B88E-CD39-C0D3-EE207298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1465736"/>
            <a:ext cx="2942813" cy="4492938"/>
          </a:xfrm>
        </p:spPr>
        <p:txBody>
          <a:bodyPr>
            <a:normAutofit/>
          </a:bodyPr>
          <a:lstStyle/>
          <a:p>
            <a:r>
              <a:rPr lang="en-US" sz="2000" dirty="0"/>
              <a:t>Sector Charleston</a:t>
            </a:r>
          </a:p>
          <a:p>
            <a:r>
              <a:rPr lang="en-US" sz="2000" dirty="0"/>
              <a:t>MSU Savannah</a:t>
            </a:r>
          </a:p>
          <a:p>
            <a:r>
              <a:rPr lang="en-US" sz="2000" dirty="0"/>
              <a:t>Sector Jacksonville</a:t>
            </a:r>
          </a:p>
          <a:p>
            <a:pPr lvl="1"/>
            <a:r>
              <a:rPr lang="en-US" sz="1600" dirty="0"/>
              <a:t>MSU Port Canaveral</a:t>
            </a:r>
          </a:p>
          <a:p>
            <a:r>
              <a:rPr lang="en-US" sz="2000" dirty="0"/>
              <a:t>Sector Miami</a:t>
            </a:r>
          </a:p>
          <a:p>
            <a:pPr lvl="1"/>
            <a:r>
              <a:rPr lang="en-US" sz="1600" dirty="0"/>
              <a:t>MSD Lake Worth</a:t>
            </a:r>
          </a:p>
          <a:p>
            <a:r>
              <a:rPr lang="en-US" sz="2000" dirty="0"/>
              <a:t>Sector St Petersburg</a:t>
            </a:r>
          </a:p>
          <a:p>
            <a:pPr lvl="1"/>
            <a:r>
              <a:rPr lang="en-US" sz="1600" dirty="0"/>
              <a:t>DD Ft Myers</a:t>
            </a:r>
          </a:p>
          <a:p>
            <a:r>
              <a:rPr lang="en-US" sz="2000" dirty="0"/>
              <a:t>Sector Key West</a:t>
            </a:r>
          </a:p>
          <a:p>
            <a:r>
              <a:rPr lang="en-US" sz="2000" dirty="0"/>
              <a:t>Sector San Juan</a:t>
            </a:r>
          </a:p>
          <a:p>
            <a:pPr lvl="1"/>
            <a:r>
              <a:rPr lang="en-US" sz="1600" dirty="0"/>
              <a:t>MSD St Thomas</a:t>
            </a:r>
          </a:p>
          <a:p>
            <a:pPr lvl="1"/>
            <a:r>
              <a:rPr lang="en-US" sz="1600" dirty="0"/>
              <a:t>RIO St Croix</a:t>
            </a:r>
          </a:p>
        </p:txBody>
      </p:sp>
    </p:spTree>
    <p:extLst>
      <p:ext uri="{BB962C8B-B14F-4D97-AF65-F5344CB8AC3E}">
        <p14:creationId xmlns:p14="http://schemas.microsoft.com/office/powerpoint/2010/main" val="391858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D7 Fisheries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057400" y="1690687"/>
            <a:ext cx="2866292" cy="4845903"/>
          </a:xfrm>
        </p:spPr>
        <p:txBody>
          <a:bodyPr>
            <a:normAutofit/>
          </a:bodyPr>
          <a:lstStyle/>
          <a:p>
            <a:r>
              <a:rPr lang="en-US" sz="2400" dirty="0"/>
              <a:t>Shrimp</a:t>
            </a:r>
          </a:p>
          <a:p>
            <a:r>
              <a:rPr lang="en-US" sz="2400" dirty="0"/>
              <a:t>Crab</a:t>
            </a:r>
          </a:p>
          <a:p>
            <a:r>
              <a:rPr lang="en-US" sz="2400" dirty="0"/>
              <a:t>Spiny Lobster</a:t>
            </a:r>
          </a:p>
          <a:p>
            <a:r>
              <a:rPr lang="en-US" sz="2400" dirty="0"/>
              <a:t>Swordfish</a:t>
            </a:r>
          </a:p>
          <a:p>
            <a:r>
              <a:rPr lang="en-US" sz="2400" dirty="0"/>
              <a:t>Mackerel</a:t>
            </a:r>
          </a:p>
          <a:p>
            <a:r>
              <a:rPr lang="en-US" sz="2400" dirty="0"/>
              <a:t>Reef / bottom</a:t>
            </a:r>
          </a:p>
          <a:p>
            <a:r>
              <a:rPr lang="en-US" sz="2400" dirty="0"/>
              <a:t>Grouper</a:t>
            </a:r>
          </a:p>
          <a:p>
            <a:r>
              <a:rPr lang="en-US" sz="2400" dirty="0"/>
              <a:t>Jack</a:t>
            </a:r>
          </a:p>
          <a:p>
            <a:r>
              <a:rPr lang="en-US" sz="2400" dirty="0"/>
              <a:t>Sea bass</a:t>
            </a:r>
          </a:p>
          <a:p>
            <a:r>
              <a:rPr lang="en-US" sz="2400" dirty="0"/>
              <a:t>Cobia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B26EBF-1D22-5AA4-EE5D-92AF233F6315}"/>
              </a:ext>
            </a:extLst>
          </p:cNvPr>
          <p:cNvSpPr txBox="1">
            <a:spLocks/>
          </p:cNvSpPr>
          <p:nvPr/>
        </p:nvSpPr>
        <p:spPr>
          <a:xfrm>
            <a:off x="7145216" y="1690688"/>
            <a:ext cx="2866292" cy="484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Shellfish</a:t>
            </a:r>
          </a:p>
          <a:p>
            <a:r>
              <a:rPr lang="en-US" sz="2400" dirty="0"/>
              <a:t>Snapper</a:t>
            </a:r>
          </a:p>
          <a:p>
            <a:r>
              <a:rPr lang="en-US" sz="2400" dirty="0"/>
              <a:t>Wreckfish</a:t>
            </a:r>
          </a:p>
          <a:p>
            <a:r>
              <a:rPr lang="en-US" sz="2400" dirty="0"/>
              <a:t>Tilefish</a:t>
            </a:r>
          </a:p>
          <a:p>
            <a:r>
              <a:rPr lang="en-US" sz="2400" dirty="0"/>
              <a:t>Hogfish</a:t>
            </a:r>
          </a:p>
          <a:p>
            <a:r>
              <a:rPr lang="en-US" sz="2400" dirty="0"/>
              <a:t>Porgy</a:t>
            </a:r>
          </a:p>
          <a:p>
            <a:r>
              <a:rPr lang="en-US" sz="2400" dirty="0"/>
              <a:t>Dolphin</a:t>
            </a:r>
          </a:p>
          <a:p>
            <a:r>
              <a:rPr lang="en-US" sz="2400" dirty="0"/>
              <a:t>Wahoo</a:t>
            </a:r>
          </a:p>
          <a:p>
            <a:r>
              <a:rPr lang="en-US" sz="2400" dirty="0"/>
              <a:t>Tuna</a:t>
            </a:r>
          </a:p>
          <a:p>
            <a:r>
              <a:rPr lang="en-US" sz="2400" dirty="0"/>
              <a:t>Shark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3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FV District Coordinator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CFV population 7612 (5750 State / 1838 Documented)</a:t>
            </a:r>
          </a:p>
          <a:p>
            <a:r>
              <a:rPr lang="en-US" sz="2400" dirty="0"/>
              <a:t>CFV losses 8 - CY23; 0 - CY24 to date</a:t>
            </a:r>
          </a:p>
          <a:p>
            <a:r>
              <a:rPr lang="en-US" sz="2400" dirty="0"/>
              <a:t>CFV fatalities 7 - CY23; 1 - CY24 to date</a:t>
            </a:r>
          </a:p>
          <a:p>
            <a:r>
              <a:rPr lang="en-US" sz="2400" dirty="0"/>
              <a:t>CFV injuries 9 - CY23; 2 - CY24 to date</a:t>
            </a:r>
          </a:p>
          <a:p>
            <a:r>
              <a:rPr lang="en-US" sz="2400" dirty="0"/>
              <a:t>Dockside Exams completed 448 - CY23; 77 - CY24 to date</a:t>
            </a:r>
          </a:p>
          <a:p>
            <a:r>
              <a:rPr lang="en-US" sz="2400" dirty="0"/>
              <a:t>CFVS Decals Issued 260 – CY23; 41 – CY24 to date</a:t>
            </a:r>
          </a:p>
          <a:p>
            <a:r>
              <a:rPr lang="en-US" sz="2400" dirty="0"/>
              <a:t>CFV Terminations 13 - CY23; 2 – CY24 to date</a:t>
            </a:r>
          </a:p>
          <a:p>
            <a:r>
              <a:rPr lang="en-US" sz="2400" dirty="0"/>
              <a:t>CFV Boardings 198 – CY23; 70 – CY24 to date</a:t>
            </a:r>
          </a:p>
        </p:txBody>
      </p:sp>
    </p:spTree>
    <p:extLst>
      <p:ext uri="{BB962C8B-B14F-4D97-AF65-F5344CB8AC3E}">
        <p14:creationId xmlns:p14="http://schemas.microsoft.com/office/powerpoint/2010/main" val="12951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4B80-6A21-EAA5-95B6-831BEB90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FV District Coordinator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55E1-7C2E-82C4-240B-6B5691A87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841"/>
            <a:ext cx="10515600" cy="4978033"/>
          </a:xfrm>
        </p:spPr>
        <p:txBody>
          <a:bodyPr>
            <a:normAutofit/>
          </a:bodyPr>
          <a:lstStyle/>
          <a:p>
            <a:r>
              <a:rPr lang="en-US" sz="2400" dirty="0"/>
              <a:t>Top 3 Violations</a:t>
            </a:r>
          </a:p>
          <a:p>
            <a:pPr lvl="1"/>
            <a:r>
              <a:rPr lang="en-US" dirty="0"/>
              <a:t>Lifesaving (PFDs, </a:t>
            </a:r>
            <a:r>
              <a:rPr lang="en-US" dirty="0" err="1"/>
              <a:t>liferings</a:t>
            </a:r>
            <a:r>
              <a:rPr lang="en-US" dirty="0"/>
              <a:t>, </a:t>
            </a:r>
            <a:r>
              <a:rPr lang="en-US" dirty="0" err="1"/>
              <a:t>liferafts</a:t>
            </a:r>
            <a:r>
              <a:rPr lang="en-US" dirty="0"/>
              <a:t>, VDS)</a:t>
            </a:r>
          </a:p>
          <a:p>
            <a:pPr lvl="1"/>
            <a:r>
              <a:rPr lang="en-US" dirty="0"/>
              <a:t>Communications (EPIRB, sound producing device)</a:t>
            </a:r>
          </a:p>
          <a:p>
            <a:pPr lvl="1"/>
            <a:r>
              <a:rPr lang="en-US" dirty="0"/>
              <a:t>Documentation (placards, COD, State registration)</a:t>
            </a:r>
          </a:p>
          <a:p>
            <a:r>
              <a:rPr lang="en-US" sz="2400" dirty="0"/>
              <a:t>2 injury(</a:t>
            </a:r>
            <a:r>
              <a:rPr lang="en-US" sz="2400" dirty="0" err="1"/>
              <a:t>ies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Laceration</a:t>
            </a:r>
          </a:p>
          <a:p>
            <a:pPr lvl="1"/>
            <a:r>
              <a:rPr lang="en-US" dirty="0"/>
              <a:t>Dive injury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9DCB5-6FCD-1562-2812-8A4D521E7372}"/>
              </a:ext>
            </a:extLst>
          </p:cNvPr>
          <p:cNvSpPr txBox="1"/>
          <p:nvPr/>
        </p:nvSpPr>
        <p:spPr>
          <a:xfrm>
            <a:off x="5521569" y="3167390"/>
            <a:ext cx="649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Fatality (</a:t>
            </a:r>
            <a:r>
              <a:rPr lang="en-US" sz="2400" dirty="0" err="1"/>
              <a:t>ies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Overboard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8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FFCA-AFDC-ADF0-E7A2-A40CF182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A710B7F-CFAC-A38F-23A8-40E478A7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Outreach initiatives - Unit training for Stations/Cutters, AMSEA trainings, </a:t>
            </a:r>
            <a:r>
              <a:rPr lang="en-US" sz="2400" dirty="0" err="1"/>
              <a:t>Dockwalking</a:t>
            </a:r>
            <a:endParaRPr lang="en-US" sz="2400" dirty="0"/>
          </a:p>
          <a:p>
            <a:r>
              <a:rPr lang="en-US" sz="2400" dirty="0"/>
              <a:t>District priorities -CFVs &gt;3 NM mandatory exam requirement, Aging CFV fleet, Consistent regulatory enforcement</a:t>
            </a:r>
          </a:p>
          <a:p>
            <a:r>
              <a:rPr lang="en-US" sz="2400" dirty="0"/>
              <a:t>District sponsored fishing industry expos, forums, meetings - SAFMC, NCFSAC, Third Party Organization Audits, AMSEA</a:t>
            </a:r>
          </a:p>
          <a:p>
            <a:r>
              <a:rPr lang="en-US" sz="2400" dirty="0"/>
              <a:t>Public website: </a:t>
            </a:r>
            <a:r>
              <a:rPr lang="en-US" sz="2400" dirty="0">
                <a:hlinkClick r:id="rId2"/>
              </a:rPr>
              <a:t>www.dco.uscg.mil/fishsafe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0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BFC5F5ECD5748BF8FF16FBD2F79C0" ma:contentTypeVersion="6" ma:contentTypeDescription="Create a new document." ma:contentTypeScope="" ma:versionID="49431d950a24bcd504a415a4a2d68cbd">
  <xsd:schema xmlns:xsd="http://www.w3.org/2001/XMLSchema" xmlns:xs="http://www.w3.org/2001/XMLSchema" xmlns:p="http://schemas.microsoft.com/office/2006/metadata/properties" xmlns:ns2="63851890-fe38-4e48-be11-61098057652e" xmlns:ns3="a437fcbb-dcbb-4d48-bdff-bfab6180e455" targetNamespace="http://schemas.microsoft.com/office/2006/metadata/properties" ma:root="true" ma:fieldsID="df642c9d86fbc3ea2a8ca01a6698e3b9" ns2:_="" ns3:_="">
    <xsd:import namespace="63851890-fe38-4e48-be11-61098057652e"/>
    <xsd:import namespace="a437fcbb-dcbb-4d48-bdff-bfab6180e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51890-fe38-4e48-be11-610980576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fcbb-dcbb-4d48-bdff-bfab6180e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4607F6-DA05-4BD7-B8F1-382BC5525AB0}">
  <ds:schemaRefs>
    <ds:schemaRef ds:uri="2cdb767f-4f8e-422a-ac71-4b01d3491a2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f63412f-fa4f-49ff-8788-3279c4cb64c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75A3D0-9F40-4A1B-8D99-9DC39AD5B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BF971-E0D5-4A9F-B334-5F37F2CCCE47}"/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295</Words>
  <Application>Microsoft Office PowerPoint</Application>
  <PresentationFormat>Widescreen</PresentationFormat>
  <Paragraphs>62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Coast Guard Seventh District</vt:lpstr>
      <vt:lpstr>D7 Fisheries</vt:lpstr>
      <vt:lpstr>FV District Coordinator Report</vt:lpstr>
      <vt:lpstr>FV District Coordinator Report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 Guard District #</dc:title>
  <dc:creator>Myers, Joseph D CIV</dc:creator>
  <cp:lastModifiedBy>Hoppe, Walter R CIV USCG D7 (USA)</cp:lastModifiedBy>
  <cp:revision>18</cp:revision>
  <dcterms:created xsi:type="dcterms:W3CDTF">2019-10-02T11:34:53Z</dcterms:created>
  <dcterms:modified xsi:type="dcterms:W3CDTF">2024-04-03T14:15:12Z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0x010100534BFC5F5ECD5748BF8FF16FBD2F79C0</vt:lpwstr>
  </property>
  <property fmtid="{D5CDD505-2E9C-101B-9397-08002B2CF9AE}" pid="3" name="MediaServiceImageTags">
    <vt:lpwstr/>
  </property>
</Properties>
</file>